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7.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 Id="rId3" Type="http://schemas.openxmlformats.org/officeDocument/2006/relationships/image" Target="../media/image7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image" Target="../media/image9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6.png"/><Relationship Id="rId3" Type="http://schemas.openxmlformats.org/officeDocument/2006/relationships/image" Target="../media/image9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6.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9.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09.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3.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7.png"/><Relationship Id="rId3" Type="http://schemas.openxmlformats.org/officeDocument/2006/relationships/image" Target="../media/image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0.png"/><Relationship Id="rId3" Type="http://schemas.openxmlformats.org/officeDocument/2006/relationships/image" Target="../media/image10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2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0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png"/><Relationship Id="rId3" Type="http://schemas.openxmlformats.org/officeDocument/2006/relationships/image" Target="../media/image12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5.png"/><Relationship Id="rId3" Type="http://schemas.openxmlformats.org/officeDocument/2006/relationships/image" Target="../media/image18.png"/><Relationship Id="rId4" Type="http://schemas.openxmlformats.org/officeDocument/2006/relationships/image" Target="../media/image2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 Id="rId3"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7.png"/><Relationship Id="rId3" Type="http://schemas.openxmlformats.org/officeDocument/2006/relationships/image" Target="../media/image3.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5.png"/><Relationship Id="rId3" Type="http://schemas.openxmlformats.org/officeDocument/2006/relationships/image" Target="../media/image18.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5.png"/><Relationship Id="rId3" Type="http://schemas.openxmlformats.org/officeDocument/2006/relationships/image" Target="../media/image18.png"/><Relationship Id="rId4" Type="http://schemas.openxmlformats.org/officeDocument/2006/relationships/image" Target="../media/image2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2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0.png"/><Relationship Id="rId3" Type="http://schemas.openxmlformats.org/officeDocument/2006/relationships/image" Target="../media/image23.png"/><Relationship Id="rId4" Type="http://schemas.openxmlformats.org/officeDocument/2006/relationships/image" Target="../media/image57.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18.png"/><Relationship Id="rId4" Type="http://schemas.openxmlformats.org/officeDocument/2006/relationships/image" Target="../media/image1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7.png"/><Relationship Id="rId4" Type="http://schemas.openxmlformats.org/officeDocument/2006/relationships/image" Target="../media/image1.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 Id="rId3" Type="http://schemas.openxmlformats.org/officeDocument/2006/relationships/image" Target="../media/image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5.png"/><Relationship Id="rId4" Type="http://schemas.openxmlformats.org/officeDocument/2006/relationships/image" Target="../media/image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5.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1.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3.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17.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3.jpg"/><Relationship Id="rId8" Type="http://schemas.openxmlformats.org/officeDocument/2006/relationships/image" Target="../media/image116.jpg"/><Relationship Id="rId11" Type="http://schemas.openxmlformats.org/officeDocument/2006/relationships/hyperlink" Target="http://support.lfenergy.org" TargetMode="External"/><Relationship Id="rId10" Type="http://schemas.openxmlformats.org/officeDocument/2006/relationships/image" Target="../media/image1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